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144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89" d="100"/>
          <a:sy n="89" d="100"/>
        </p:scale>
        <p:origin x="28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7048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39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548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4638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1997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871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816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1057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408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0341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1092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2A591-39E3-4E2D-9594-5790E931E457}" type="datetimeFigureOut">
              <a:rPr lang="es-MX" smtClean="0"/>
              <a:t>28/11/2023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FBE1B-7B35-4D9C-8244-0F5B5A16B85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900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52367" y="1062551"/>
            <a:ext cx="5959685" cy="45719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/>
          <p:cNvSpPr txBox="1"/>
          <p:nvPr/>
        </p:nvSpPr>
        <p:spPr>
          <a:xfrm>
            <a:off x="2350294" y="616703"/>
            <a:ext cx="5750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/>
              <a:t>PSWM1400</a:t>
            </a:r>
            <a:endParaRPr lang="es-MX" sz="28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912" y="127778"/>
            <a:ext cx="1151611" cy="392595"/>
          </a:xfrm>
          <a:prstGeom prst="rect">
            <a:avLst/>
          </a:prstGeom>
        </p:spPr>
      </p:pic>
      <p:grpSp>
        <p:nvGrpSpPr>
          <p:cNvPr id="7" name="Grupo 6"/>
          <p:cNvGrpSpPr/>
          <p:nvPr/>
        </p:nvGrpSpPr>
        <p:grpSpPr>
          <a:xfrm>
            <a:off x="0" y="8551069"/>
            <a:ext cx="5907881" cy="335756"/>
            <a:chOff x="0" y="8508207"/>
            <a:chExt cx="5907881" cy="335756"/>
          </a:xfrm>
          <a:solidFill>
            <a:srgbClr val="7030A0"/>
          </a:solidFill>
        </p:grpSpPr>
        <p:sp>
          <p:nvSpPr>
            <p:cNvPr id="8" name="Pentágono 7"/>
            <p:cNvSpPr/>
            <p:nvPr/>
          </p:nvSpPr>
          <p:spPr>
            <a:xfrm>
              <a:off x="1264445" y="8508207"/>
              <a:ext cx="4643436" cy="335756"/>
            </a:xfrm>
            <a:prstGeom prst="homePlat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9" name="Rectángulo 8"/>
            <p:cNvSpPr/>
            <p:nvPr/>
          </p:nvSpPr>
          <p:spPr>
            <a:xfrm>
              <a:off x="0" y="8508207"/>
              <a:ext cx="310753" cy="335756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2367" y="8508207"/>
              <a:ext cx="912077" cy="314245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</p:pic>
      </p:grpSp>
      <p:sp>
        <p:nvSpPr>
          <p:cNvPr id="13" name="Rectángulo 12"/>
          <p:cNvSpPr/>
          <p:nvPr/>
        </p:nvSpPr>
        <p:spPr>
          <a:xfrm>
            <a:off x="2350294" y="120323"/>
            <a:ext cx="4329111" cy="40005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Rectángulo 13"/>
          <p:cNvSpPr/>
          <p:nvPr/>
        </p:nvSpPr>
        <p:spPr>
          <a:xfrm>
            <a:off x="224561" y="120323"/>
            <a:ext cx="830579" cy="40005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Rectángulo 14"/>
          <p:cNvSpPr/>
          <p:nvPr/>
        </p:nvSpPr>
        <p:spPr>
          <a:xfrm>
            <a:off x="396251" y="1139923"/>
            <a:ext cx="3189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/>
              <a:t>MONTAJE PARA MURO O PARED</a:t>
            </a:r>
            <a:endParaRPr lang="es-MX" dirty="0"/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591" y="1560353"/>
            <a:ext cx="3002660" cy="3191133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3039831" y="1710086"/>
            <a:ext cx="35967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Especificaciones </a:t>
            </a:r>
            <a:endParaRPr lang="es-ES" sz="2400" dirty="0" smtClean="0"/>
          </a:p>
          <a:p>
            <a:r>
              <a:rPr lang="es-ES" sz="2400" dirty="0" smtClean="0"/>
              <a:t>Sitio </a:t>
            </a:r>
            <a:r>
              <a:rPr lang="es-ES" sz="2400" dirty="0"/>
              <a:t>de instalación: Muro Longitud: 1400mm </a:t>
            </a:r>
            <a:endParaRPr lang="es-ES" sz="2400" dirty="0" smtClean="0"/>
          </a:p>
          <a:p>
            <a:r>
              <a:rPr lang="es-ES" sz="2400" dirty="0" smtClean="0"/>
              <a:t>Material: </a:t>
            </a:r>
            <a:r>
              <a:rPr lang="es-ES" sz="2400" dirty="0"/>
              <a:t>Aluminio, acero inoxidable </a:t>
            </a:r>
            <a:endParaRPr lang="es-ES" sz="2400" dirty="0" smtClean="0"/>
          </a:p>
          <a:p>
            <a:r>
              <a:rPr lang="es-ES" sz="2400" dirty="0" smtClean="0"/>
              <a:t>Resistencia </a:t>
            </a:r>
            <a:r>
              <a:rPr lang="es-ES" sz="2400" dirty="0"/>
              <a:t>al viento: 144 km/h </a:t>
            </a:r>
            <a:endParaRPr lang="es-ES" sz="2400" dirty="0" smtClean="0"/>
          </a:p>
          <a:p>
            <a:r>
              <a:rPr lang="es-ES" sz="2400" dirty="0" smtClean="0"/>
              <a:t>Garantía</a:t>
            </a:r>
            <a:r>
              <a:rPr lang="es-ES" sz="2400" dirty="0"/>
              <a:t>: 10 años</a:t>
            </a:r>
            <a:endParaRPr lang="es-MX" sz="2400" dirty="0"/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7756" y="5116105"/>
            <a:ext cx="5740552" cy="2673161"/>
          </a:xfrm>
          <a:prstGeom prst="rect">
            <a:avLst/>
          </a:prstGeom>
        </p:spPr>
      </p:pic>
      <p:sp>
        <p:nvSpPr>
          <p:cNvPr id="19" name="Rectángulo 18"/>
          <p:cNvSpPr/>
          <p:nvPr/>
        </p:nvSpPr>
        <p:spPr>
          <a:xfrm>
            <a:off x="281618" y="4957905"/>
            <a:ext cx="6354925" cy="3328846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67521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1426</TotalTime>
  <Words>31</Words>
  <Application>Microsoft Office PowerPoint</Application>
  <PresentationFormat>Carta (216 x 279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E-EC1-3389</dc:creator>
  <cp:lastModifiedBy>E-EC1-3389</cp:lastModifiedBy>
  <cp:revision>27</cp:revision>
  <dcterms:created xsi:type="dcterms:W3CDTF">2022-05-12T15:34:11Z</dcterms:created>
  <dcterms:modified xsi:type="dcterms:W3CDTF">2023-11-28T21:44:33Z</dcterms:modified>
</cp:coreProperties>
</file>