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4"/>
  </p:notesMasterIdLst>
  <p:sldIdLst>
    <p:sldId id="256" r:id="rId2"/>
    <p:sldId id="281" r:id="rId3"/>
    <p:sldId id="282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73" r:id="rId12"/>
    <p:sldId id="261" r:id="rId13"/>
  </p:sldIdLst>
  <p:sldSz cx="9144000" cy="5143500" type="screen16x9"/>
  <p:notesSz cx="6858000" cy="9144000"/>
  <p:embeddedFontLst>
    <p:embeddedFont>
      <p:font typeface="Roboto" panose="020B0604020202020204" charset="0"/>
      <p:regular r:id="rId15"/>
      <p:bold r:id="rId16"/>
      <p:italic r:id="rId17"/>
      <p:boldItalic r:id="rId18"/>
    </p:embeddedFont>
    <p:embeddedFont>
      <p:font typeface="Roboto Black" panose="020B0604020202020204" charset="0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82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66926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795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77ec03301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77ec03301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227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7ec03309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77ec03309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43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9050" y="0"/>
            <a:ext cx="9144651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1157125" y="365325"/>
            <a:ext cx="7528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Roboto Black"/>
              <a:buAutoNum type="arabicPeriod"/>
              <a:defRPr sz="3000">
                <a:solidFill>
                  <a:srgbClr val="0B5394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AutoNum type="alphaLcPeriod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AutoNum type="romanLcPeriod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AutoNum type="arabicPeriod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AutoNum type="alphaLcPeriod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AutoNum type="romanLcPeriod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AutoNum type="arabicPeriod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AutoNum type="alphaLcPeriod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AutoNum type="romanLcPeriod"/>
              <a:defRPr sz="36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896025" y="353475"/>
            <a:ext cx="7936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Roboto Black"/>
              <a:buChar char="●"/>
              <a:defRPr sz="1600">
                <a:solidFill>
                  <a:srgbClr val="0B5394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">
  <p:cSld name="CUSTOM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" y="-12"/>
            <a:ext cx="9144000" cy="5144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416" y="-7226"/>
            <a:ext cx="9142582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Tanque Irregular</a:t>
            </a:r>
            <a:endParaRPr lang="es-MX" dirty="0"/>
          </a:p>
        </p:txBody>
      </p:sp>
      <p:pic>
        <p:nvPicPr>
          <p:cNvPr id="3" name="Picture 2" descr="TANQUE DIESEL KENWORTH 24.5&quot; X 74&quot; DE 150 GALONES LADO CHOFER TAPON ATRAS  CHAPETON DELANTERO - Autopartes Trac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946" y="834123"/>
            <a:ext cx="3507163" cy="350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809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1;p9"/>
          <p:cNvSpPr txBox="1">
            <a:spLocks noGrp="1"/>
          </p:cNvSpPr>
          <p:nvPr>
            <p:ph type="title"/>
          </p:nvPr>
        </p:nvSpPr>
        <p:spPr>
          <a:xfrm>
            <a:off x="895350" y="354013"/>
            <a:ext cx="7937500" cy="3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 smtClean="0"/>
              <a:t>Tutoriales GPS </a:t>
            </a:r>
            <a:r>
              <a:rPr lang="es-ES" sz="2800" dirty="0" err="1" smtClean="0"/>
              <a:t>Concox</a:t>
            </a:r>
            <a:endParaRPr sz="28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821925" y="1928323"/>
            <a:ext cx="4477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Comandos SMS CONCOX</a:t>
            </a:r>
            <a:endParaRPr lang="es-MX" sz="2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821925" y="2392192"/>
            <a:ext cx="4778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Comandos SMS CONCOX 2</a:t>
            </a:r>
          </a:p>
          <a:p>
            <a:endParaRPr lang="es-MX" sz="2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-1092151" y="-249767"/>
            <a:ext cx="806196" cy="81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2" name="Picture 4" descr="YouTube Logo | LOGOS de MAR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199" y="935026"/>
            <a:ext cx="2348768" cy="132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821925" y="2832938"/>
            <a:ext cx="5706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Programación AT6 CONCOX</a:t>
            </a:r>
          </a:p>
          <a:p>
            <a:endParaRPr lang="es-MX" sz="28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821925" y="3278100"/>
            <a:ext cx="5706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Programación GT06E CONCOX</a:t>
            </a:r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062951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Sensor de combustible</a:t>
            </a:r>
            <a:endParaRPr lang="es-MX" dirty="0"/>
          </a:p>
        </p:txBody>
      </p:sp>
      <p:pic>
        <p:nvPicPr>
          <p:cNvPr id="13" name="Picture 2" descr="Concox UFS10 Ultrasonic Fuel Level Sensor Vehicle Fuel Monitoring Easy  Installation And Driver Driving Behavior Fuel Monitoring|GPS Trackers| -  Ali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767" y="1202523"/>
            <a:ext cx="1873741" cy="151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oncox JIMI UFS10 Ultrasonic Fuel Level Sensor Vehicle Fuel Monitoring Easy  Installation Digital Sensor With Display RS232 Port|GPS Trackers| -  AliEx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57" y="953593"/>
            <a:ext cx="3526130" cy="35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27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GT06E</a:t>
            </a:r>
            <a:endParaRPr lang="es-MX" dirty="0"/>
          </a:p>
        </p:txBody>
      </p:sp>
      <p:pic>
        <p:nvPicPr>
          <p:cNvPr id="9" name="Picture 2" descr="Rastreador GPS Concox GT06E 3G, 3G, GSM, GPRS, SMS tracker, GT06E, APP  Original de tracksolid, Envío Gratis|3g gps tracker|gps trackergps tracker  3g - Ali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10" y="991923"/>
            <a:ext cx="3420273" cy="342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782534" y="1436295"/>
            <a:ext cx="1908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Comando</a:t>
            </a:r>
          </a:p>
          <a:p>
            <a:r>
              <a:rPr lang="es-MX" dirty="0" smtClean="0"/>
              <a:t>AIOIL,ON,60,2#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5307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Tanque y sensor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96350"/>
            <a:ext cx="7234691" cy="353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68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Limpiar área a instalar</a:t>
            </a:r>
            <a:endParaRPr lang="es-MX" dirty="0"/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60" y="1230659"/>
            <a:ext cx="3888732" cy="28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6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Calibrador</a:t>
            </a:r>
            <a:endParaRPr lang="es-MX" dirty="0"/>
          </a:p>
        </p:txBody>
      </p:sp>
      <p:pic>
        <p:nvPicPr>
          <p:cNvPr id="9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60" y="1157850"/>
            <a:ext cx="1442920" cy="72837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333920" y="1395300"/>
            <a:ext cx="3459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Al iniciar nos mostrara el numero 8</a:t>
            </a:r>
            <a:endParaRPr lang="es-MX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60" y="2053947"/>
            <a:ext cx="1442920" cy="74529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397220" y="2309950"/>
            <a:ext cx="310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Después nos mostrara los litros</a:t>
            </a:r>
            <a:endParaRPr lang="es-MX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04" y="3909664"/>
            <a:ext cx="1461391" cy="773247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2333920" y="4012881"/>
            <a:ext cx="6588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Después vamos a buscar el lugar donde será instalado nuestro sensor, </a:t>
            </a:r>
            <a:r>
              <a:rPr lang="es-ES" dirty="0" smtClean="0"/>
              <a:t>mostrara</a:t>
            </a:r>
          </a:p>
          <a:p>
            <a:r>
              <a:rPr lang="es-ES" dirty="0" smtClean="0"/>
              <a:t> </a:t>
            </a:r>
            <a:r>
              <a:rPr lang="es-ES" dirty="0" smtClean="0"/>
              <a:t>resultado en </a:t>
            </a:r>
            <a:r>
              <a:rPr lang="es-ES" dirty="0" smtClean="0"/>
              <a:t>centímetros</a:t>
            </a:r>
            <a:endParaRPr lang="es-MX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60" y="2992688"/>
            <a:ext cx="1439680" cy="76175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255940" y="3224600"/>
            <a:ext cx="6330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 es el numero de ecos y el numero dos significa que esta apto para instalar, </a:t>
            </a:r>
            <a:endParaRPr lang="es-ES" dirty="0" smtClean="0"/>
          </a:p>
          <a:p>
            <a:r>
              <a:rPr lang="es-ES" dirty="0" smtClean="0"/>
              <a:t>si </a:t>
            </a:r>
            <a:r>
              <a:rPr lang="es-ES" dirty="0" smtClean="0"/>
              <a:t>marca el numero </a:t>
            </a:r>
            <a:r>
              <a:rPr lang="es-ES" dirty="0" smtClean="0"/>
              <a:t>1 </a:t>
            </a:r>
            <a:r>
              <a:rPr lang="es-ES" dirty="0" smtClean="0"/>
              <a:t>no es apto para instalar</a:t>
            </a:r>
            <a:endParaRPr lang="es-MX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518" y="865064"/>
            <a:ext cx="2757337" cy="225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2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Conexiones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80" y="1252025"/>
            <a:ext cx="3658573" cy="273110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903" y="1585706"/>
            <a:ext cx="4799693" cy="179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0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s-ES" dirty="0"/>
              <a:t>Tanque </a:t>
            </a:r>
            <a:r>
              <a:rPr lang="es-ES" dirty="0" smtClean="0"/>
              <a:t>tipo cubo</a:t>
            </a:r>
            <a:endParaRPr lang="es-MX" dirty="0"/>
          </a:p>
        </p:txBody>
      </p:sp>
      <p:pic>
        <p:nvPicPr>
          <p:cNvPr id="3" name="Picture 2" descr="Tanques : TANQUE DIESEL PARA FLN M2 CUADRADO 18x18x60 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359" y="758925"/>
            <a:ext cx="4192779" cy="393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842550" y="2743718"/>
            <a:ext cx="1128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Alto</a:t>
            </a:r>
            <a:endParaRPr lang="es-MX" sz="2400" dirty="0"/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2650728" y="2409028"/>
            <a:ext cx="8678" cy="13064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 flipV="1">
            <a:off x="3058573" y="3715433"/>
            <a:ext cx="2883010" cy="72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6063372" y="1856010"/>
            <a:ext cx="222796" cy="5795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6286168" y="1825578"/>
            <a:ext cx="153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Anchura</a:t>
            </a:r>
            <a:endParaRPr lang="es-MX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665010" y="3807874"/>
            <a:ext cx="167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Longitud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595655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s-ES" dirty="0"/>
              <a:t>Tanque Irregular</a:t>
            </a:r>
            <a:endParaRPr lang="es-MX" dirty="0"/>
          </a:p>
        </p:txBody>
      </p:sp>
      <p:pic>
        <p:nvPicPr>
          <p:cNvPr id="3" name="Picture 2" descr="Tanque De Gasolina De Charger | Mercado Libre Méx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544" y="1172011"/>
            <a:ext cx="5686460" cy="305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249776"/>
      </p:ext>
    </p:extLst>
  </p:cSld>
  <p:clrMapOvr>
    <a:masterClrMapping/>
  </p:clrMapOvr>
</p:sld>
</file>

<file path=ppt/theme/theme1.xml><?xml version="1.0" encoding="utf-8"?>
<a:theme xmlns:a="http://schemas.openxmlformats.org/drawingml/2006/main" name="PORTAD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COM EDITABLE" id="{B638AB4D-F089-1B47-AEFC-C4E15E926976}" vid="{2B79D92B-4DD4-4346-8296-37EE0F8B8198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SYSCOM EDITABLE</Template>
  <TotalTime>610</TotalTime>
  <Words>98</Words>
  <Application>Microsoft Office PowerPoint</Application>
  <PresentationFormat>Presentación en pantalla (16:9)</PresentationFormat>
  <Paragraphs>25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Roboto</vt:lpstr>
      <vt:lpstr>Arial</vt:lpstr>
      <vt:lpstr>Roboto Black</vt:lpstr>
      <vt:lpstr>PORTADA</vt:lpstr>
      <vt:lpstr>Presentación de PowerPoint</vt:lpstr>
      <vt:lpstr>Sensor de combustible</vt:lpstr>
      <vt:lpstr>GT06E</vt:lpstr>
      <vt:lpstr>Tanque y sensor</vt:lpstr>
      <vt:lpstr>Limpiar área a instalar</vt:lpstr>
      <vt:lpstr>Calibrador</vt:lpstr>
      <vt:lpstr>Conexiones</vt:lpstr>
      <vt:lpstr>Tanque tipo cubo</vt:lpstr>
      <vt:lpstr>Tanque Irregular</vt:lpstr>
      <vt:lpstr>Tanque Irregular</vt:lpstr>
      <vt:lpstr>Tutoriales GPS Concox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2832</dc:creator>
  <cp:lastModifiedBy>2832</cp:lastModifiedBy>
  <cp:revision>46</cp:revision>
  <dcterms:created xsi:type="dcterms:W3CDTF">2020-06-29T18:14:17Z</dcterms:created>
  <dcterms:modified xsi:type="dcterms:W3CDTF">2020-12-21T19:08:48Z</dcterms:modified>
</cp:coreProperties>
</file>